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116" y="6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6858000" cy="9197746"/>
            <a:chOff x="0" y="0"/>
            <a:chExt cx="6858000" cy="9197746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858000" cy="914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6934" y="827584"/>
              <a:ext cx="4924131" cy="144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5" name="Picture 7" descr="http://img-fotki.yandex.ru/get/4704/39663434.564/0_97ea2_62462a56_XL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640" y="7027276"/>
              <a:ext cx="6165305" cy="21704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Прямоугольник 2"/>
            <p:cNvSpPr/>
            <p:nvPr/>
          </p:nvSpPr>
          <p:spPr>
            <a:xfrm>
              <a:off x="692695" y="2051720"/>
              <a:ext cx="5472608" cy="62170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2000" dirty="0" smtClean="0"/>
                <a:t>   </a:t>
              </a:r>
              <a:r>
                <a:rPr lang="ru-RU" sz="2000" b="1" dirty="0" smtClean="0">
                  <a:solidFill>
                    <a:srgbClr val="FF0000"/>
                  </a:solidFill>
                  <a:latin typeface="Arial Narrow" pitchFamily="34" charset="0"/>
                  <a:cs typeface="Times New Roman" pitchFamily="18" charset="0"/>
                </a:rPr>
                <a:t>Дельфийские игры</a:t>
              </a:r>
              <a:r>
                <a:rPr lang="ru-RU" sz="2000" b="1" dirty="0" smtClean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ru-RU" sz="2000" b="1" dirty="0">
                  <a:latin typeface="Arial Narrow" pitchFamily="34" charset="0"/>
                  <a:cs typeface="Times New Roman" pitchFamily="18" charset="0"/>
                </a:rPr>
                <a:t>так же, как и олимпийские, имеют характер соревновательный. Однако, в отличие от </a:t>
              </a:r>
              <a:r>
                <a:rPr lang="ru-RU" sz="2000" b="1" dirty="0" smtClean="0">
                  <a:latin typeface="Arial Narrow" pitchFamily="34" charset="0"/>
                  <a:cs typeface="Times New Roman" pitchFamily="18" charset="0"/>
                </a:rPr>
                <a:t>Олимпиад, </a:t>
              </a:r>
              <a:r>
                <a:rPr lang="ru-RU" sz="2000" b="1" dirty="0">
                  <a:latin typeface="Arial Narrow" pitchFamily="34" charset="0"/>
                  <a:cs typeface="Times New Roman" pitchFamily="18" charset="0"/>
                </a:rPr>
                <a:t>их участники соревнуются не в спортивном мастерстве, а в различных областях искусства. </a:t>
              </a:r>
              <a:endParaRPr lang="ru-RU" sz="2000" b="1" dirty="0" smtClean="0">
                <a:latin typeface="Arial Narrow" pitchFamily="34" charset="0"/>
                <a:cs typeface="Times New Roman" pitchFamily="18" charset="0"/>
              </a:endParaRPr>
            </a:p>
            <a:p>
              <a:pPr algn="just"/>
              <a:r>
                <a:rPr lang="ru-RU" sz="2000" b="1" dirty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ru-RU" sz="2000" b="1" dirty="0" smtClean="0">
                  <a:latin typeface="Arial Narrow" pitchFamily="34" charset="0"/>
                  <a:cs typeface="Times New Roman" pitchFamily="18" charset="0"/>
                </a:rPr>
                <a:t>  В </a:t>
              </a:r>
              <a:r>
                <a:rPr lang="ru-RU" sz="2000" b="1" dirty="0">
                  <a:latin typeface="Arial Narrow" pitchFamily="34" charset="0"/>
                  <a:cs typeface="Times New Roman" pitchFamily="18" charset="0"/>
                </a:rPr>
                <a:t>Древней Греции эти художественные состязания имели масштабный размах и проходили один раз в четыре </a:t>
              </a:r>
              <a:r>
                <a:rPr lang="ru-RU" sz="2000" b="1" dirty="0" smtClean="0">
                  <a:latin typeface="Arial Narrow" pitchFamily="34" charset="0"/>
                  <a:cs typeface="Times New Roman" pitchFamily="18" charset="0"/>
                </a:rPr>
                <a:t>года. Своё </a:t>
              </a:r>
              <a:r>
                <a:rPr lang="ru-RU" sz="2000" b="1" dirty="0">
                  <a:latin typeface="Arial Narrow" pitchFamily="34" charset="0"/>
                  <a:cs typeface="Times New Roman" pitchFamily="18" charset="0"/>
                </a:rPr>
                <a:t>творчество </a:t>
              </a:r>
              <a:r>
                <a:rPr lang="ru-RU" sz="2000" b="1" dirty="0" smtClean="0">
                  <a:latin typeface="Arial Narrow" pitchFamily="34" charset="0"/>
                  <a:cs typeface="Times New Roman" pitchFamily="18" charset="0"/>
                </a:rPr>
                <a:t> участники </a:t>
              </a:r>
              <a:r>
                <a:rPr lang="ru-RU" sz="2000" b="1" dirty="0">
                  <a:latin typeface="Arial Narrow" pitchFamily="34" charset="0"/>
                  <a:cs typeface="Times New Roman" pitchFamily="18" charset="0"/>
                </a:rPr>
                <a:t>представляют в шести номинациях: </a:t>
              </a:r>
              <a:r>
                <a:rPr lang="ru-RU" sz="2000" b="1" dirty="0">
                  <a:solidFill>
                    <a:srgbClr val="002060"/>
                  </a:solidFill>
                  <a:latin typeface="Arial Narrow" pitchFamily="34" charset="0"/>
                  <a:cs typeface="Times New Roman" pitchFamily="18" charset="0"/>
                </a:rPr>
                <a:t>«Изобразительное и народно-прикладное искусство», «Песенное творчество», «Танцевальное творчество», «Игра на музыкальных инструментах», «Выразительное чтение», «Театрализованная деятельность</a:t>
              </a:r>
              <a:r>
                <a:rPr lang="ru-RU" sz="2000" b="1" dirty="0" smtClean="0">
                  <a:solidFill>
                    <a:srgbClr val="002060"/>
                  </a:solidFill>
                  <a:latin typeface="Arial Narrow" pitchFamily="34" charset="0"/>
                  <a:cs typeface="Times New Roman" pitchFamily="18" charset="0"/>
                </a:rPr>
                <a:t>»</a:t>
              </a:r>
            </a:p>
            <a:p>
              <a:pPr lvl="0" algn="just"/>
              <a:r>
                <a:rPr lang="ru-RU" sz="2000" b="1" dirty="0" smtClean="0">
                  <a:solidFill>
                    <a:prstClr val="black"/>
                  </a:solidFill>
                  <a:latin typeface="Arial Narrow" pitchFamily="34" charset="0"/>
                  <a:cs typeface="Times New Roman" pitchFamily="18" charset="0"/>
                </a:rPr>
                <a:t>   В </a:t>
              </a:r>
              <a:r>
                <a:rPr lang="ru-RU" sz="2000" b="1" dirty="0">
                  <a:solidFill>
                    <a:prstClr val="black"/>
                  </a:solidFill>
                  <a:latin typeface="Arial Narrow" pitchFamily="34" charset="0"/>
                  <a:cs typeface="Times New Roman" pitchFamily="18" charset="0"/>
                </a:rPr>
                <a:t>современную нам эпоху традиции проведения таких праздников получили в разных странах мира </a:t>
              </a:r>
              <a:r>
                <a:rPr lang="ru-RU" sz="2000" b="1" dirty="0" smtClean="0">
                  <a:solidFill>
                    <a:prstClr val="black"/>
                  </a:solidFill>
                  <a:latin typeface="Arial Narrow" pitchFamily="34" charset="0"/>
                  <a:cs typeface="Times New Roman" pitchFamily="18" charset="0"/>
                </a:rPr>
                <a:t>хорошее продолжение, где Россия принимала  самое активное участие.</a:t>
              </a:r>
              <a:endParaRPr lang="ru-RU" sz="2000" dirty="0" smtClean="0">
                <a:latin typeface="Arial Narrow" pitchFamily="34" charset="0"/>
              </a:endParaRPr>
            </a:p>
            <a:p>
              <a:endParaRPr lang="ru-RU" sz="2000" dirty="0"/>
            </a:p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9581671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19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Windows User</cp:lastModifiedBy>
  <cp:revision>5</cp:revision>
  <dcterms:created xsi:type="dcterms:W3CDTF">2017-06-05T10:00:19Z</dcterms:created>
  <dcterms:modified xsi:type="dcterms:W3CDTF">2017-06-05T10:52:29Z</dcterms:modified>
</cp:coreProperties>
</file>